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AA7C2-E8DC-467C-9833-F833067453C2}" type="datetimeFigureOut">
              <a:rPr lang="en-US" smtClean="0"/>
              <a:pPr/>
              <a:t>15-Sep-17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A8E8C-7000-4BD7-A278-0C135579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50BE-36FB-48B8-BC3B-BF82FA8A4B16}" type="datetime1">
              <a:rPr lang="en-US" smtClean="0"/>
              <a:pPr/>
              <a:t>15-Sep-17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D951-FD7A-4EA6-9971-BA4650F5F282}" type="datetime1">
              <a:rPr lang="en-US" smtClean="0"/>
              <a:pPr/>
              <a:t>15-Sep-17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DA1A-1160-4810-A009-9384DF143964}" type="datetime1">
              <a:rPr lang="en-US" smtClean="0"/>
              <a:pPr/>
              <a:t>15-Sep-17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8CA7-DF52-4574-B28B-BF67C425F74E}" type="datetime1">
              <a:rPr lang="en-US" smtClean="0"/>
              <a:pPr/>
              <a:t>15-Sep-17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88C-ACCE-4EF5-AD2C-86A2C6495869}" type="datetime1">
              <a:rPr lang="en-US" smtClean="0"/>
              <a:pPr/>
              <a:t>15-Sep-17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A2DB-E9A4-4F11-9A97-3D805873123B}" type="datetime1">
              <a:rPr lang="en-US" smtClean="0"/>
              <a:pPr/>
              <a:t>15-Sep-17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039D-4B07-4C92-99B2-D30586816A68}" type="datetime1">
              <a:rPr lang="en-US" smtClean="0"/>
              <a:pPr/>
              <a:t>15-Sep-17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C0F6-D106-4D90-B6A1-515B7FD8F0C8}" type="datetime1">
              <a:rPr lang="en-US" smtClean="0"/>
              <a:pPr/>
              <a:t>15-Sep-17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9723-2437-47C8-833A-EDB2EBB6A5A1}" type="datetime1">
              <a:rPr lang="en-US" smtClean="0"/>
              <a:pPr/>
              <a:t>15-Sep-17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C9E6-3B8B-4571-9128-858A99C98B86}" type="datetime1">
              <a:rPr lang="en-US" smtClean="0"/>
              <a:pPr/>
              <a:t>15-Sep-17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41EB-C6BD-49FF-BC05-BF0312C62789}" type="datetime1">
              <a:rPr lang="en-US" smtClean="0"/>
              <a:pPr/>
              <a:t>15-Sep-17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E575-74B0-4F22-8519-3F96FB7A2B3A}" type="datetime1">
              <a:rPr lang="en-US" smtClean="0"/>
              <a:pPr/>
              <a:t>15-Sep-17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506" y="609601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WP2.4 Providing of students’ internships positions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26670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Milan Gocić</a:t>
            </a:r>
          </a:p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 of Niš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4953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Second Project Management Committee meeting/ 20</a:t>
            </a:r>
            <a:r>
              <a:rPr lang="en-GB" sz="1800" baseline="300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th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September 2017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6057781"/>
            <a:ext cx="9144000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Project number:  </a:t>
            </a:r>
            <a:r>
              <a:rPr lang="sr-Latn-RS" sz="1200" smtClean="0">
                <a:effectLst/>
                <a:latin typeface="Book Antiqua"/>
                <a:ea typeface="Calibri"/>
                <a:cs typeface="Times New Roman"/>
              </a:rPr>
              <a:t>5</a:t>
            </a:r>
            <a:r>
              <a:rPr lang="en-US" sz="1200" smtClean="0">
                <a:latin typeface="Book Antiqua"/>
                <a:ea typeface="Calibri"/>
                <a:cs typeface="Times New Roman"/>
              </a:rPr>
              <a:t>73806-EPP-1-2016-1-RS-EPPKA2-CBHE-JP</a:t>
            </a:r>
            <a:endParaRPr lang="bs-Latn-BA" sz="1200" dirty="0">
              <a:latin typeface="Book Antiqu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 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"This project has been funded with support from the European Commission. This publication </a:t>
            </a:r>
            <a:r>
              <a:rPr lang="bs-Latn-BA" sz="1100" i="1" dirty="0" smtClean="0">
                <a:effectLst/>
                <a:latin typeface="Book Antiqua"/>
                <a:ea typeface="Calibri"/>
                <a:cs typeface="Times New Roman"/>
              </a:rPr>
              <a:t>reflects </a:t>
            </a: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the views only of the author, and the Commission cannot be held responsible for any use which may be made of the information contained therein"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</p:txBody>
      </p:sp>
      <p:pic>
        <p:nvPicPr>
          <p:cNvPr id="15" name="Picture 14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pic>
        <p:nvPicPr>
          <p:cNvPr id="16" name="Picture 15" descr="http://rewbc.ni.ac.rs/wp-content/uploads/2016/02/University-NIS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381000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539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5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sr-Latn-RS" sz="36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To do list</a:t>
            </a:r>
            <a: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Autofit/>
          </a:bodyPr>
          <a:lstStyle/>
          <a:p>
            <a:pPr eaLnBrk="0" hangingPunct="0">
              <a:buFontTx/>
              <a:buChar char="•"/>
              <a:defRPr/>
            </a:pPr>
            <a:r>
              <a:rPr lang="sr-Latn-RS" sz="24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Agreement for student internships between WB HEI and companies </a:t>
            </a:r>
            <a:r>
              <a:rPr lang="sr-Latn-RS" sz="2400" kern="0" dirty="0" smtClean="0">
                <a:latin typeface="Book Antiqua" pitchFamily="18" charset="0"/>
                <a:cs typeface="Times New Roman" pitchFamily="18" charset="0"/>
              </a:rPr>
              <a:t>- written in October 2017</a:t>
            </a:r>
          </a:p>
          <a:p>
            <a:pPr eaLnBrk="0" hangingPunct="0">
              <a:buFontTx/>
              <a:buChar char="•"/>
              <a:defRPr/>
            </a:pPr>
            <a:endParaRPr lang="sr-Latn-RS" sz="2400" kern="0" dirty="0" smtClean="0"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sr-Latn-RS" sz="24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Each WB HEI should sign at least one agreement to provide students’ internships position</a:t>
            </a:r>
            <a:r>
              <a:rPr lang="sr-Latn-RS" sz="2400" kern="0" dirty="0" smtClean="0">
                <a:latin typeface="Book Antiqua" pitchFamily="18" charset="0"/>
                <a:cs typeface="Times New Roman" pitchFamily="18" charset="0"/>
              </a:rPr>
              <a:t> – deadline September 2019</a:t>
            </a:r>
            <a:endParaRPr lang="x-none" sz="2400" kern="0" smtClean="0">
              <a:latin typeface="Book Antiqua" pitchFamily="18" charset="0"/>
              <a:cs typeface="Times New Roman" pitchFamily="18" charset="0"/>
            </a:endParaRPr>
          </a:p>
          <a:p>
            <a:pPr lvl="1" eaLnBrk="0" hangingPunct="0">
              <a:buNone/>
              <a:defRPr/>
            </a:pPr>
            <a:endParaRPr lang="x-none" sz="2400" kern="0" smtClean="0">
              <a:latin typeface="Book Antiqua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5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sr-Latn-RS" sz="36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Internships </a:t>
            </a:r>
            <a: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Autofit/>
          </a:bodyPr>
          <a:lstStyle/>
          <a:p>
            <a:pPr eaLnBrk="0" hangingPunct="0">
              <a:buFontTx/>
              <a:buChar char="•"/>
              <a:defRPr/>
            </a:pPr>
            <a:r>
              <a:rPr lang="pl-PL" sz="24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According to activity 4.3 </a:t>
            </a:r>
          </a:p>
          <a:p>
            <a:pPr eaLnBrk="0" hangingPunct="0">
              <a:buFontTx/>
              <a:buChar char="•"/>
              <a:defRPr/>
            </a:pPr>
            <a:endParaRPr lang="pl-PL" sz="24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defRPr/>
            </a:pP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10 UNI to UNSA, 5 KPA to </a:t>
            </a:r>
            <a:r>
              <a:rPr lang="sr-Latn-RS" sz="24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UBL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,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5 UPKM to UNI, 2 TCASU to KPA, 5 UNSA to UNI, 5 </a:t>
            </a:r>
            <a:r>
              <a:rPr lang="sr-Latn-RS" sz="24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UBL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to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KPA</a:t>
            </a:r>
            <a:endParaRPr lang="pl-PL" sz="24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defRPr/>
            </a:pPr>
            <a:r>
              <a:rPr lang="pl-PL" sz="2400" kern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Duration 12 days</a:t>
            </a:r>
          </a:p>
          <a:p>
            <a:pPr eaLnBrk="0" hangingPunct="0">
              <a:buFontTx/>
              <a:buChar char="•"/>
              <a:defRPr/>
            </a:pPr>
            <a:r>
              <a:rPr lang="pl-PL" sz="24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When? 2019</a:t>
            </a:r>
          </a:p>
          <a:p>
            <a:pPr eaLnBrk="0" hangingPunct="0">
              <a:buFontTx/>
              <a:buChar char="•"/>
              <a:defRPr/>
            </a:pPr>
            <a:endParaRPr lang="pl-PL" sz="24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sr-Latn-RS" sz="2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U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niversity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 of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Defence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 (UNID) should include student internships into their new master study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programme</a:t>
            </a:r>
            <a:endParaRPr lang="sr-Latn-RS" sz="2400" dirty="0" smtClean="0">
              <a:solidFill>
                <a:schemeClr val="accent6">
                  <a:lumMod val="75000"/>
                </a:schemeClr>
              </a:solidFill>
              <a:latin typeface="Book Antiqua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sr-Latn-RS" sz="2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5 UNID to UBL specified in budget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  <a:latin typeface="Book Antiqua" pitchFamily="18" charset="0"/>
            </a:endParaRPr>
          </a:p>
          <a:p>
            <a:pPr eaLnBrk="0" hangingPunct="0">
              <a:buFontTx/>
              <a:buChar char="•"/>
              <a:defRPr/>
            </a:pPr>
            <a:endParaRPr lang="x-none" sz="2400" kern="0" smtClean="0">
              <a:latin typeface="Book Antiqua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168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Development of master curricula for natural disasters risk management in Western Balkan countries</vt:lpstr>
      <vt:lpstr>To do list </vt:lpstr>
      <vt:lpstr>Internships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of Internationalisation in B&amp;H Higher Education</dc:title>
  <dc:creator>user</dc:creator>
  <cp:lastModifiedBy>Milan</cp:lastModifiedBy>
  <cp:revision>43</cp:revision>
  <dcterms:created xsi:type="dcterms:W3CDTF">2006-08-16T00:00:00Z</dcterms:created>
  <dcterms:modified xsi:type="dcterms:W3CDTF">2017-09-15T21:44:10Z</dcterms:modified>
</cp:coreProperties>
</file>